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8" r:id="rId18"/>
    <p:sldId id="272" r:id="rId19"/>
    <p:sldId id="273" r:id="rId20"/>
    <p:sldId id="274" r:id="rId21"/>
    <p:sldId id="275" r:id="rId2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EE349A-EFEB-3AB1-488E-0811AB32D2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21B90B-828B-FDC1-1B2D-DE509772E7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16879B-5E4B-5E07-24F8-327596337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C66900-05F0-9830-887D-5B6E08E75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DF4AEA-B2E5-9BC7-B4CA-685C25A2C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7469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B885B5-0783-8FA1-BBE0-382735D96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4F98FF3-5FAB-82F4-5A2A-631D5CAD2A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6468EA-D7BE-F4A6-8FE7-07DD42FD5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C7B94D-6888-39AF-5FBD-41118D6C3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94006D-0485-DA00-DE76-D4D363B2D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3593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E42E23B-43D1-F4C1-7D4F-F7AB363A52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DB60ACA-212A-1275-0072-D59B290EB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E1416F0-9E14-60B7-6C9E-473C65A2A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6AFFBC-F7A3-3B72-00BC-9B57127A2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D73B11B-D221-8418-6C1E-71CBDADF6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599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25D3D9-9367-79F3-5B0B-B00A3E9B3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01C241-31E9-C8F4-346B-3D9BBBA91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23E3BA-C6FC-35E5-BE25-5776B2F13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5E1F49-764B-7D3D-03A2-A2EF552EC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A0C8F5-E04D-7015-B85E-2377D794A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1888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0D5EA6-65E5-2A96-9929-95F2E7FCF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E00929-4BFB-0E2A-2548-91CA123BAB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1AFD3FA-6195-BED9-74B0-7F4386F7A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20DFD3-2DA8-E11C-3B97-436B7FC10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030FEF-DA6B-2C26-7AE4-B067A3D5B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0061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EB212A-823D-4320-B3EF-4A994C1BE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3AF866-AD24-16C1-562F-C64E9B4CE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709D36-5D20-0998-8FAA-38E8240E2E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4BB848-7712-52DF-F3ED-4A85B2494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C7621C-DB6E-D36B-74A4-B88B1B2F5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4EBA3D-96E5-DC66-93E8-852CDE0BC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8041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EFCB72-6C29-4762-1122-C02E31325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33D4147-B96A-F2C3-D0EB-0CB1D23BD9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2118360-DC86-50AC-C071-A7913B78E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62CDD79-523B-BC73-E81A-BB5845C6D6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0DC584C-9DB4-E343-5199-C6D5EFFA29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2C7ED46-A0D1-D460-4D52-28EA432B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454657B-9DF0-7BB7-764D-CE5DE7458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FF3134B-6F30-4CD8-ADD6-C4843EEF7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57853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1C3073-18D0-4C06-71B4-0B8E4A242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7C3DD69-7E98-E93E-05C6-808F3E801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5764A35-721A-31CD-5C51-509981109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4FDFCE3-3401-EA47-D646-AD5A5D2BF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6098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9EB31C5-CA4E-89BB-DC6E-C9C6D6EE0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02C25BE-CB8B-EC86-E30C-7056188EF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B136BDC-9109-AACF-5F9A-ECB2189E9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4804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EEF772-ED14-E183-BADE-3B7AD6958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4AC5B3-BA46-B94F-419D-DDF62C2E5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992A81-A7F1-BEFD-CB33-B0B4662397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2DE73C4-373B-8C0B-8B9C-438E9791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75224EF-1135-8E0C-E127-A8D8F3348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351E0CA-5E9B-29D8-1134-CBFA4E0C1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1045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FD6E1A-06F2-B41A-2C4E-45C2D4B28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B204E2B-4C79-68BC-A4FB-2B50231CC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2C4FCA6-DA45-410C-1DE6-CC7663006C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BC12186-B5BE-4A54-7AD6-4D7AC0E94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43C9CC6-16A0-2715-862A-5B3788961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491CEB6-3B0C-6433-EDBA-CF3F2BD26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6506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7A8FAFE-6191-FD3E-36EF-F0984B158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A61545-8F23-8CF5-9CCB-3A8F7C44F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967594-A2B9-7FF6-8532-52D5B3AF57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AA050-5C7D-46BC-B96E-2D9FDBED5B9A}" type="datetimeFigureOut">
              <a:rPr lang="es-ES" smtClean="0"/>
              <a:t>23/05/2023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F04C80-21B4-F0A7-B00E-A12CC74BF9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AB3758-DFDE-EADD-C517-76C9FE13B1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A6552-D38C-4B14-8823-D02F77C06D0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1487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3C5581-7C59-9B53-BDB8-083915FEE5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b="1" dirty="0"/>
              <a:t>Sistema de alquiler de vehículos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BA268D6-FBE7-498B-693E-A93BA7C99E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b="1" dirty="0"/>
              <a:t>Integrante</a:t>
            </a:r>
            <a:r>
              <a:rPr lang="es-ES" dirty="0"/>
              <a:t>: Jimmy Yar</a:t>
            </a:r>
          </a:p>
          <a:p>
            <a:r>
              <a:rPr lang="es-ES" b="1" dirty="0"/>
              <a:t>Asignatura</a:t>
            </a:r>
            <a:r>
              <a:rPr lang="es-ES" dirty="0"/>
              <a:t>: Ingeniería Software Web – 03MASW</a:t>
            </a:r>
          </a:p>
        </p:txBody>
      </p:sp>
    </p:spTree>
    <p:extLst>
      <p:ext uri="{BB962C8B-B14F-4D97-AF65-F5344CB8AC3E}">
        <p14:creationId xmlns:p14="http://schemas.microsoft.com/office/powerpoint/2010/main" val="764892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EDF928-FD07-B5D1-8CC6-03516B19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Actualizar categoría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E5D103B-F668-13C1-A69C-322ED6B882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667213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2CE0D3-A57D-5287-A301-9F94C4B95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Listar </a:t>
            </a:r>
            <a:r>
              <a:rPr lang="es-ES" dirty="0" err="1"/>
              <a:t>vevhículos</a:t>
            </a:r>
            <a:endParaRPr lang="es-E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CF1A09F-E1C2-950F-9523-BBF8237DF1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685803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1CA05-6754-E310-E83B-7B5A6C558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Registrar vehículo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658CF13-0BB1-439D-297E-4512E01237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5717466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428453-8834-F41D-DA8D-135EDE8FA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Actualizar vehículo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CFAEBA0-68AF-25AB-D60A-8E1A67F171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521152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0FA484-C17C-09E7-E235-717422601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Listar clientes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5873CA2-DDC0-ADAE-4B5E-53B3EAACC3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363001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0BC0E2-125A-A6A5-BA6D-0EAC52B42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Registrar cliente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D7539DC-ED03-44E2-6402-7475D3F72E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685191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D14D16-1274-C8E5-DF1F-BAE1E2A8D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Actualizar cliente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5960526-A84F-78AB-B519-ECB6B08726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1448618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6B3947-ACAE-190D-2FC3-DF2E33C0C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Listar alquileres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C3A7322-AEA6-1EBC-EBEE-153415B49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510303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057DF3-C589-32BF-6A39-BADDEDDE5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Registrar alquiler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2FF6BDB-9E6F-1EA7-316C-F9B75FBB9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9411364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ECA714-A4C0-7CA4-3269-955C7DA00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Actualizar alquiler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FDEFE32-0C09-1497-31FE-0545F5FEC7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940612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D57078-B128-59FE-52A5-884B91657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Listar vehículos</a:t>
            </a:r>
          </a:p>
        </p:txBody>
      </p:sp>
      <p:pic>
        <p:nvPicPr>
          <p:cNvPr id="45" name="Marcador de contenido 44">
            <a:extLst>
              <a:ext uri="{FF2B5EF4-FFF2-40B4-BE49-F238E27FC236}">
                <a16:creationId xmlns:a16="http://schemas.microsoft.com/office/drawing/2014/main" id="{1D9C9C6A-3C5D-7B49-813A-105A2416E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7081291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0425D9-5644-B2D5-55CB-93DD53A9F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Listar reporte de vehículos alquilados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28A6ED3-5A1C-222F-E9D3-44FE658CB2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3703070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E7AFCA-10C6-3C45-6153-B512719F4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9C9B9FE-039D-7B94-81CE-6CC64DCD1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Gracias por su atención.</a:t>
            </a:r>
          </a:p>
        </p:txBody>
      </p:sp>
    </p:spTree>
    <p:extLst>
      <p:ext uri="{BB962C8B-B14F-4D97-AF65-F5344CB8AC3E}">
        <p14:creationId xmlns:p14="http://schemas.microsoft.com/office/powerpoint/2010/main" val="4246824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072F13-D6BE-D336-AE44-21F660065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Ver vehículo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5195682-1DE9-0771-C716-E6741F665A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845273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4083E5-0714-B958-2BA9-DD14F6E46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Iniciar sesión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F278A94-7ABB-1353-4069-E591CC09DA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201013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15F06B-48EB-8535-D3C5-51D901760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Listar usuarios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36FB248-50AB-A6AD-3C3A-C6F47451ED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201732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62DBF8-78D3-BEBD-E61B-C0CC0DDF1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Registrar usuario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C91E60C-FA9C-A9E2-D678-E519A3001A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98184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6E55A9-B533-BC17-475E-8767331F4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Actualizar usuario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07BD300-90AE-14E8-C19C-16601991C4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276789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C57038-6335-752A-3C80-594A3E6C0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Listar categorías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7A38C74-8042-6463-F376-91F06A9A7C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3444409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DD3569-1A55-B7DA-9ABC-4C3FD24D8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Registrar categoría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D706653C-D5AA-9E9B-B85D-260E03DA73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00036834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62</Words>
  <Application>Microsoft Office PowerPoint</Application>
  <PresentationFormat>Panorámica</PresentationFormat>
  <Paragraphs>23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Tema de Office</vt:lpstr>
      <vt:lpstr>Sistema de alquiler de vehículos</vt:lpstr>
      <vt:lpstr>Listar vehículos</vt:lpstr>
      <vt:lpstr>Ver vehículo</vt:lpstr>
      <vt:lpstr>Iniciar sesión</vt:lpstr>
      <vt:lpstr>Listar usuarios</vt:lpstr>
      <vt:lpstr>Registrar usuario</vt:lpstr>
      <vt:lpstr>Actualizar usuario</vt:lpstr>
      <vt:lpstr>Listar categorías</vt:lpstr>
      <vt:lpstr>Registrar categoría</vt:lpstr>
      <vt:lpstr>Actualizar categoría</vt:lpstr>
      <vt:lpstr>Listar vevhículos</vt:lpstr>
      <vt:lpstr>Registrar vehículo</vt:lpstr>
      <vt:lpstr>Actualizar vehículo</vt:lpstr>
      <vt:lpstr>Listar clientes</vt:lpstr>
      <vt:lpstr>Registrar cliente</vt:lpstr>
      <vt:lpstr>Actualizar cliente</vt:lpstr>
      <vt:lpstr>Listar alquileres</vt:lpstr>
      <vt:lpstr>Registrar alquiler</vt:lpstr>
      <vt:lpstr>Actualizar alquiler</vt:lpstr>
      <vt:lpstr>Listar reporte de vehículos alquilados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alquiler de vehículos</dc:title>
  <dc:creator>Jimmy Yar Carvajal</dc:creator>
  <cp:lastModifiedBy>Jimmy Yar Carvajal</cp:lastModifiedBy>
  <cp:revision>1</cp:revision>
  <dcterms:created xsi:type="dcterms:W3CDTF">2023-05-24T03:54:22Z</dcterms:created>
  <dcterms:modified xsi:type="dcterms:W3CDTF">2023-05-24T04:17:12Z</dcterms:modified>
</cp:coreProperties>
</file>

<file path=docProps/thumbnail.jpeg>
</file>